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1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699" r:id="rId107"/>
    <p:sldId id="703" r:id="rId108"/>
    <p:sldId id="694" r:id="rId109"/>
    <p:sldId id="693" r:id="rId110"/>
    <p:sldId id="695" r:id="rId111"/>
    <p:sldId id="700" r:id="rId112"/>
    <p:sldId id="701" r:id="rId113"/>
    <p:sldId id="702" r:id="rId114"/>
    <p:sldId id="706" r:id="rId115"/>
    <p:sldId id="705" r:id="rId116"/>
    <p:sldId id="704" r:id="rId117"/>
    <p:sldId id="707" r:id="rId118"/>
    <p:sldId id="708" r:id="rId119"/>
    <p:sldId id="709" r:id="rId1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699"/>
            <p14:sldId id="703"/>
            <p14:sldId id="694"/>
            <p14:sldId id="693"/>
            <p14:sldId id="695"/>
            <p14:sldId id="700"/>
            <p14:sldId id="701"/>
            <p14:sldId id="702"/>
            <p14:sldId id="706"/>
            <p14:sldId id="705"/>
            <p14:sldId id="704"/>
            <p14:sldId id="707"/>
            <p14:sldId id="708"/>
            <p14:sldId id="7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1" autoAdjust="0"/>
    <p:restoredTop sz="94906" autoAdjust="0"/>
  </p:normalViewPr>
  <p:slideViewPr>
    <p:cSldViewPr snapToGrid="0">
      <p:cViewPr varScale="1">
        <p:scale>
          <a:sx n="122" d="100"/>
          <a:sy n="122" d="100"/>
        </p:scale>
        <p:origin x="22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2023. 7. 3.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4157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89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987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079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96988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176"/>
              </p:ext>
            </p:extLst>
          </p:nvPr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343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 and take individual rows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 and take individual columns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40072"/>
              </p:ext>
            </p:extLst>
          </p:nvPr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44419"/>
              </p:ext>
            </p:extLst>
          </p:nvPr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9D2DD37-CCA5-E741-95BA-DE54EA80008B}"/>
              </a:ext>
            </a:extLst>
          </p:cNvPr>
          <p:cNvSpPr/>
          <p:nvPr/>
        </p:nvSpPr>
        <p:spPr>
          <a:xfrm>
            <a:off x="10673331" y="3647090"/>
            <a:ext cx="399393" cy="530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191288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4061542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3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r>
              <a:rPr kumimoji="1" lang="en-US" altLang="ko-Kore-KR" dirty="0"/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cosine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CDEEE-E08B-F54F-8692-32302997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78" y="4791694"/>
            <a:ext cx="5981043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96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7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101424</TotalTime>
  <Words>5037</Words>
  <Application>Microsoft Macintosh PowerPoint</Application>
  <PresentationFormat>와이드스크린</PresentationFormat>
  <Paragraphs>1303</Paragraphs>
  <Slides>116</Slides>
  <Notes>116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2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1442</cp:revision>
  <dcterms:created xsi:type="dcterms:W3CDTF">2018-02-21T02:23:39Z</dcterms:created>
  <dcterms:modified xsi:type="dcterms:W3CDTF">2023-07-03T08:30:41Z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